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458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932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046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81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790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407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2291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91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060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980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674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44CE-E63C-4CB1-B973-0223A50325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73A3-4DB3-4EC5-99B6-B7FECCF3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5" t="35019" r="40659" b="54724"/>
          <a:stretch/>
        </p:blipFill>
        <p:spPr bwMode="auto">
          <a:xfrm>
            <a:off x="304800" y="76200"/>
            <a:ext cx="8079780" cy="18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357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II. THIẾT KẾ CHIẾU SÁNG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990600" y="2895600"/>
            <a:ext cx="7393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smtClean="0"/>
              <a:t>THIẾT KẾ CHIẾU SÁNG BẰNG PP HỆ SỐ SỬ DỤNG</a:t>
            </a:r>
          </a:p>
          <a:p>
            <a:pPr marL="342900" indent="-342900">
              <a:buAutoNum type="alphaLcPeriod"/>
            </a:pPr>
            <a:r>
              <a:rPr lang="en-US" sz="2400" smtClean="0"/>
              <a:t>Xác định độ rọi yêu cầu( E): Xac`1 định độ rọi theo tiêu chuẩn( bảng tra)</a:t>
            </a:r>
          </a:p>
          <a:p>
            <a:pPr marL="342900" indent="-342900">
              <a:buFontTx/>
              <a:buAutoNum type="alphaLcPeriod"/>
            </a:pPr>
            <a:r>
              <a:rPr lang="en-US" sz="2400" smtClean="0"/>
              <a:t>Chọn nguồn sáng: Chọn loại đèn sử dụng</a:t>
            </a:r>
          </a:p>
          <a:p>
            <a:pPr marL="342900" indent="-342900">
              <a:buFontTx/>
              <a:buAutoNum type="alphaLcPeriod"/>
            </a:pPr>
            <a:r>
              <a:rPr lang="en-US" sz="2400" smtClean="0"/>
              <a:t>Chọn kiểu chiếu sáng: Ánh sáng trực tiếp hay gián tiếp( có che sáng)</a:t>
            </a:r>
          </a:p>
          <a:p>
            <a:endParaRPr lang="en-US" sz="2400" smtClean="0"/>
          </a:p>
          <a:p>
            <a:endParaRPr lang="en-US" sz="2400" smtClean="0"/>
          </a:p>
          <a:p>
            <a:pPr marL="342900" indent="-342900">
              <a:buFontTx/>
              <a:buAutoNum type="alphaLcPeriod"/>
            </a:pPr>
            <a:endParaRPr lang="en-US" sz="2400" smtClean="0"/>
          </a:p>
          <a:p>
            <a:pPr marL="342900" indent="-342900">
              <a:buAutoNum type="alphaLcPeriod"/>
            </a:pPr>
            <a:endParaRPr lang="en-US" sz="2400" smtClean="0"/>
          </a:p>
          <a:p>
            <a:pPr marL="342900" indent="-342900">
              <a:buAutoNum type="alphaLcPeriod"/>
            </a:pPr>
            <a:endParaRPr lang="en-US" sz="2400" smtClean="0"/>
          </a:p>
          <a:p>
            <a:pPr marL="285750" indent="-285750">
              <a:buFontTx/>
              <a:buChar char="-"/>
            </a:pP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3429000" y="17526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(Tiếp theo)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7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1" t="56850" r="37527" b="15165"/>
          <a:stretch/>
        </p:blipFill>
        <p:spPr bwMode="auto">
          <a:xfrm>
            <a:off x="228600" y="685800"/>
            <a:ext cx="867123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659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1" t="20366" r="37445" b="50183"/>
          <a:stretch/>
        </p:blipFill>
        <p:spPr bwMode="auto">
          <a:xfrm>
            <a:off x="685800" y="608738"/>
            <a:ext cx="8162699" cy="52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91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3" t="49492" r="38516" b="15751"/>
          <a:stretch/>
        </p:blipFill>
        <p:spPr bwMode="auto">
          <a:xfrm>
            <a:off x="762000" y="408032"/>
            <a:ext cx="7639519" cy="568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710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3" t="19341" r="39341" b="59121"/>
          <a:stretch/>
        </p:blipFill>
        <p:spPr bwMode="auto">
          <a:xfrm>
            <a:off x="873306" y="609600"/>
            <a:ext cx="7203894" cy="362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267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4" t="40284" r="38352" b="31868"/>
          <a:stretch/>
        </p:blipFill>
        <p:spPr bwMode="auto">
          <a:xfrm>
            <a:off x="394723" y="381000"/>
            <a:ext cx="844447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96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66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kimph</dc:creator>
  <cp:lastModifiedBy>kimph</cp:lastModifiedBy>
  <cp:revision>4</cp:revision>
  <dcterms:created xsi:type="dcterms:W3CDTF">2022-03-20T11:58:45Z</dcterms:created>
  <dcterms:modified xsi:type="dcterms:W3CDTF">2022-03-20T12:25:15Z</dcterms:modified>
</cp:coreProperties>
</file>